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theme/theme9.xml" ContentType="application/vnd.openxmlformats-officedocument.theme+xml"/>
  <Override PartName="/ppt/slideLayouts/slideLayout18.xml" ContentType="application/vnd.openxmlformats-officedocument.presentationml.slideLayout+xml"/>
  <Override PartName="/ppt/theme/theme10.xml" ContentType="application/vnd.openxmlformats-officedocument.theme+xml"/>
  <Override PartName="/ppt/slideLayouts/slideLayout19.xml" ContentType="application/vnd.openxmlformats-officedocument.presentationml.slideLayout+xml"/>
  <Override PartName="/ppt/theme/theme11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2.xml" ContentType="application/vnd.openxmlformats-officedocument.theme+xml"/>
  <Override PartName="/ppt/slideLayouts/slideLayout25.xml" ContentType="application/vnd.openxmlformats-officedocument.presentationml.slideLayout+xml"/>
  <Override PartName="/ppt/theme/theme13.xml" ContentType="application/vnd.openxmlformats-officedocument.theme+xml"/>
  <Override PartName="/ppt/slideLayouts/slideLayout26.xml" ContentType="application/vnd.openxmlformats-officedocument.presentationml.slideLayout+xml"/>
  <Override PartName="/ppt/theme/theme14.xml" ContentType="application/vnd.openxmlformats-officedocument.theme+xml"/>
  <Override PartName="/ppt/slideLayouts/slideLayout27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sldIdLst>
    <p:sldId id="257" r:id="rId16"/>
    <p:sldId id="258" r:id="rId17"/>
    <p:sldId id="259" r:id="rId18"/>
    <p:sldId id="260" r:id="rId19"/>
    <p:sldId id="261" r:id="rId2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8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3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6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1</a:t>
            </a:fld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4309911"/>
            <a:ext cx="2459333" cy="1135313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3501008"/>
            <a:ext cx="4596782" cy="274953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68" y="908720"/>
            <a:ext cx="8892559" cy="1989329"/>
          </a:xfrm>
          <a:prstGeom prst="rect">
            <a:avLst/>
          </a:prstGeom>
        </p:spPr>
      </p:pic>
      <p:sp>
        <p:nvSpPr>
          <p:cNvPr id="6" name="6 Título"/>
          <p:cNvSpPr txBox="1">
            <a:spLocks/>
          </p:cNvSpPr>
          <p:nvPr/>
        </p:nvSpPr>
        <p:spPr>
          <a:xfrm>
            <a:off x="1738648" y="116632"/>
            <a:ext cx="7405352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DISTRIBUCIÓN DE AFILIADOS JULIO 2020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2103" y="2898049"/>
            <a:ext cx="8898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*Se determina en base a la tabla de porcentajes de aportación establecida en el Artículo 39 de la Ley del Instituto de Pensiones del Estado de Jalisco.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05042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2</a:t>
            </a:fld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3225886"/>
            <a:ext cx="4974383" cy="184195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980728"/>
            <a:ext cx="4974383" cy="183959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5246015"/>
            <a:ext cx="2459333" cy="113531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3777" y="694304"/>
            <a:ext cx="3592602" cy="242347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111" y="3117774"/>
            <a:ext cx="3518763" cy="2566668"/>
          </a:xfrm>
          <a:prstGeom prst="rect">
            <a:avLst/>
          </a:prstGeom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1712890" y="116632"/>
            <a:ext cx="6684135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DISTRIBUCIÓN DE PENSIONADOS JULIO 2020</a:t>
            </a:r>
            <a:endParaRPr lang="es-MX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353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3</a:t>
            </a:fld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094" y="1000241"/>
            <a:ext cx="8542308" cy="5257467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674254" y="116632"/>
            <a:ext cx="6684135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smtClean="0">
                <a:solidFill>
                  <a:schemeClr val="bg1"/>
                </a:solidFill>
              </a:rPr>
              <a:t>DISTRIBUCIÓN DE PENSIONADOS POR EDAD Y TIPO JULIO 2020</a:t>
            </a:r>
            <a:endParaRPr lang="es-MX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741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4</a:t>
            </a:fld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40" y="980728"/>
            <a:ext cx="8934957" cy="4843672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700010" y="0"/>
            <a:ext cx="6722773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800" dirty="0" smtClean="0">
                <a:solidFill>
                  <a:schemeClr val="bg1"/>
                </a:solidFill>
              </a:rPr>
              <a:t>DISTRIBUCIÓN PENSIONADOS POR TIPO PENSIÓN, RANGO EDAD Y PENSIÓN PROMEDIO JULIO 2020</a:t>
            </a:r>
            <a:endParaRPr lang="es-MX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495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5</a:t>
            </a:fld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980728"/>
            <a:ext cx="8712968" cy="4805561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706404" y="0"/>
            <a:ext cx="6690622" cy="553792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800" dirty="0" smtClean="0">
                <a:solidFill>
                  <a:schemeClr val="bg1"/>
                </a:solidFill>
              </a:rPr>
              <a:t>PENSIONADOS POR TIPO DE PENSIÓN, RANGO EDAD Y PENSIÓN MENSUAL A JULIO DE 2020</a:t>
            </a:r>
            <a:endParaRPr lang="es-MX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6969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33</TotalTime>
  <Words>81</Words>
  <Application>Microsoft Office PowerPoint</Application>
  <PresentationFormat>Presentación en pantalla (4:3)</PresentationFormat>
  <Paragraphs>11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5</vt:i4>
      </vt:variant>
    </vt:vector>
  </HeadingPairs>
  <TitlesOfParts>
    <vt:vector size="24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5</cp:revision>
  <dcterms:created xsi:type="dcterms:W3CDTF">2020-08-21T21:22:36Z</dcterms:created>
  <dcterms:modified xsi:type="dcterms:W3CDTF">2020-08-21T21:59:08Z</dcterms:modified>
</cp:coreProperties>
</file>